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8291175" cy="118808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62" y="-906"/>
      </p:cViewPr>
      <p:guideLst>
        <p:guide orient="horz" pos="3742"/>
        <p:guide pos="57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94ACBA-F43F-4FB3-BA45-8D882F4A96AF}" type="datetimeFigureOut">
              <a:rPr kumimoji="1" lang="ja-JP" altLang="en-US" smtClean="0"/>
              <a:t>2015/4/28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85800"/>
            <a:ext cx="52800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FC215-2B34-484D-B72E-D4BF87FDA10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3891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85800"/>
            <a:ext cx="5280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FC215-2B34-484D-B72E-D4BF87FDA10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7474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851" y="3690769"/>
            <a:ext cx="15547499" cy="25466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689" y="6732483"/>
            <a:ext cx="12803823" cy="303621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61102" y="475788"/>
            <a:ext cx="4115514" cy="101372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559" y="475788"/>
            <a:ext cx="12041690" cy="101372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890" y="7634550"/>
            <a:ext cx="15547499" cy="235966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890" y="5035615"/>
            <a:ext cx="15547499" cy="259893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559" y="2772202"/>
            <a:ext cx="8078602" cy="7840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8014" y="2772202"/>
            <a:ext cx="8078602" cy="7840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572" y="2659443"/>
            <a:ext cx="8081779" cy="11083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572" y="3767771"/>
            <a:ext cx="8081779" cy="68452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1677" y="2659443"/>
            <a:ext cx="8084953" cy="11083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1677" y="3767771"/>
            <a:ext cx="8084953" cy="68452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573" y="473038"/>
            <a:ext cx="6017671" cy="201314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1354" y="473037"/>
            <a:ext cx="10225275" cy="1013997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573" y="2486180"/>
            <a:ext cx="6017671" cy="812683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211" y="8316599"/>
            <a:ext cx="10974705" cy="98182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5211" y="1061580"/>
            <a:ext cx="10974705" cy="712851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5211" y="9298418"/>
            <a:ext cx="10974705" cy="13943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559" y="475787"/>
            <a:ext cx="16462058" cy="1980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559" y="2772202"/>
            <a:ext cx="16462058" cy="7840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559" y="11011792"/>
            <a:ext cx="4267941" cy="632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9498" y="11011792"/>
            <a:ext cx="5792205" cy="632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8688" y="11011792"/>
            <a:ext cx="4267941" cy="632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Picture 18" descr="C:\Users\satos_000\Desktop\Petty\ScreenShot\2015y04m28d_204425877.png"/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9" t="29212" b="20861"/>
          <a:stretch/>
        </p:blipFill>
        <p:spPr bwMode="auto">
          <a:xfrm>
            <a:off x="7263563" y="933653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6" name="Picture 16" descr="C:\Users\satos_000\Desktop\Petty\ScreenShot\2015y04m28d_204306294.png"/>
          <p:cNvPicPr>
            <a:picLocks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74" r="6031" b="10693"/>
          <a:stretch/>
        </p:blipFill>
        <p:spPr bwMode="auto">
          <a:xfrm>
            <a:off x="7263563" y="56205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7" name="Picture 17" descr="C:\Users\satos_000\Desktop\Petty\ScreenShot\2015y04m28d_204331678.png"/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01" r="8467" b="17049"/>
          <a:stretch/>
        </p:blipFill>
        <p:spPr bwMode="auto">
          <a:xfrm>
            <a:off x="7263563" y="7480943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8" name="Picture 14" descr="C:\Users\satos_000\Desktop\sketchup\new-breeze\view2_simple.png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747769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9" name="Picture 8" descr="C:\Users\satos_000\Desktop\Petty\ScreenShot\2015y04m28d_203100168.png"/>
          <p:cNvPicPr>
            <a:picLocks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5" r="5972" b="8781"/>
          <a:stretch/>
        </p:blipFill>
        <p:spPr bwMode="auto">
          <a:xfrm>
            <a:off x="7263563" y="184235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0" name="Picture 9" descr="C:\Users\satos_000\Desktop\Petty\ScreenShot\2015y04m28d_203123670.png"/>
          <p:cNvPicPr>
            <a:picLocks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7" t="22691" r="18870" b="19175"/>
          <a:stretch/>
        </p:blipFill>
        <p:spPr bwMode="auto">
          <a:xfrm>
            <a:off x="7263563" y="-1223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1" name="Picture 5" descr="D:\Dropbox\conferences\conference\iccv2015\figures\snapshots\2015y04m24d_172757624.png"/>
          <p:cNvPicPr>
            <a:picLocks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99" r="15389" b="16010"/>
          <a:stretch/>
        </p:blipFill>
        <p:spPr bwMode="auto">
          <a:xfrm>
            <a:off x="7263563" y="3692936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2" name="Picture 2" descr="C:\Users\satos_000\Desktop\sketchup\red-lion\view3_simple.png"/>
          <p:cNvPicPr>
            <a:picLocks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371312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3" name="Picture 4" descr="C:\Users\satos_000\Desktop\sketchup\red-lion\view1_simple.png"/>
          <p:cNvPicPr>
            <a:picLocks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1855520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4" name="Picture 6" descr="C:\Users\satos_000\Desktop\sketchup\red-lion\view2_simple.png"/>
          <p:cNvPicPr>
            <a:picLocks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-18256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5" name="Picture 3" descr="C:\Users\satos_000\Desktop\sketchup\red-lion\view1_detail.png"/>
          <p:cNvPicPr>
            <a:picLocks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1851208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6" name="Picture 5" descr="C:\Users\satos_000\Desktop\sketchup\red-lion\view2_detail.png"/>
          <p:cNvPicPr>
            <a:picLocks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-12233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7" name="Picture 7" descr="C:\Users\satos_000\Desktop\sketchup\red-lion\view3_detail.png"/>
          <p:cNvPicPr>
            <a:picLocks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3714649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8" name="Picture 2" descr="D:\Dropbox\conferences\conference\iccv2015\figures\material\new-breeze-viewer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273911"/>
            <a:ext cx="7219012" cy="506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9" name="Picture 2" descr="D:\Dropbox\conferences\conference\iccv2015\figures\material\red-lion-viewer.png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" y="72532"/>
            <a:ext cx="6869786" cy="5208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0" name="TextBox 399"/>
          <p:cNvSpPr txBox="1"/>
          <p:nvPr/>
        </p:nvSpPr>
        <p:spPr>
          <a:xfrm>
            <a:off x="1960008" y="11335544"/>
            <a:ext cx="3451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(a) Texture-mapped model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1" name="TextBox 400"/>
          <p:cNvSpPr txBox="1"/>
          <p:nvPr/>
        </p:nvSpPr>
        <p:spPr>
          <a:xfrm>
            <a:off x="8130030" y="11341201"/>
            <a:ext cx="2149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(b) Target scene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2" name="TextBox 401"/>
          <p:cNvSpPr txBox="1"/>
          <p:nvPr/>
        </p:nvSpPr>
        <p:spPr>
          <a:xfrm>
            <a:off x="11964987" y="11337430"/>
            <a:ext cx="2012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(c) w/o Details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3" name="TextBox 402"/>
          <p:cNvSpPr txBox="1"/>
          <p:nvPr/>
        </p:nvSpPr>
        <p:spPr>
          <a:xfrm>
            <a:off x="15165387" y="11337429"/>
            <a:ext cx="1858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(c) w/ Details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4" name="Oval 403"/>
          <p:cNvSpPr/>
          <p:nvPr/>
        </p:nvSpPr>
        <p:spPr>
          <a:xfrm>
            <a:off x="7301664" y="-2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5" name="Oval 404"/>
          <p:cNvSpPr/>
          <p:nvPr/>
        </p:nvSpPr>
        <p:spPr>
          <a:xfrm>
            <a:off x="7301664" y="1858826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6" name="Oval 405"/>
          <p:cNvSpPr/>
          <p:nvPr/>
        </p:nvSpPr>
        <p:spPr>
          <a:xfrm>
            <a:off x="7301664" y="3714649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7" name="Straight Arrow Connector 406"/>
          <p:cNvCxnSpPr/>
          <p:nvPr/>
        </p:nvCxnSpPr>
        <p:spPr>
          <a:xfrm flipV="1">
            <a:off x="3664201" y="1123950"/>
            <a:ext cx="21696" cy="59686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8" name="Straight Arrow Connector 407"/>
          <p:cNvCxnSpPr/>
          <p:nvPr/>
        </p:nvCxnSpPr>
        <p:spPr>
          <a:xfrm>
            <a:off x="4445059" y="4190434"/>
            <a:ext cx="776228" cy="13081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9" name="Straight Arrow Connector 408"/>
          <p:cNvCxnSpPr/>
          <p:nvPr/>
        </p:nvCxnSpPr>
        <p:spPr>
          <a:xfrm flipH="1" flipV="1">
            <a:off x="1677987" y="1422383"/>
            <a:ext cx="282021" cy="67095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0" name="Oval 409"/>
          <p:cNvSpPr/>
          <p:nvPr/>
        </p:nvSpPr>
        <p:spPr>
          <a:xfrm>
            <a:off x="3444050" y="166502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1" name="Oval 410"/>
          <p:cNvSpPr/>
          <p:nvPr/>
        </p:nvSpPr>
        <p:spPr>
          <a:xfrm>
            <a:off x="4089006" y="3940252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2" name="Oval 411"/>
          <p:cNvSpPr/>
          <p:nvPr/>
        </p:nvSpPr>
        <p:spPr>
          <a:xfrm>
            <a:off x="1831974" y="2059029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3" name="Oval 412"/>
          <p:cNvSpPr/>
          <p:nvPr/>
        </p:nvSpPr>
        <p:spPr>
          <a:xfrm>
            <a:off x="15878016" y="2366996"/>
            <a:ext cx="1725769" cy="1171308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4" name="Oval 413"/>
          <p:cNvSpPr/>
          <p:nvPr/>
        </p:nvSpPr>
        <p:spPr>
          <a:xfrm>
            <a:off x="8682581" y="2437767"/>
            <a:ext cx="1596820" cy="110053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5" name="Oval 414"/>
          <p:cNvSpPr/>
          <p:nvPr/>
        </p:nvSpPr>
        <p:spPr>
          <a:xfrm>
            <a:off x="12139102" y="3741996"/>
            <a:ext cx="2339534" cy="1406091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6" name="Oval 415"/>
          <p:cNvSpPr/>
          <p:nvPr/>
        </p:nvSpPr>
        <p:spPr>
          <a:xfrm>
            <a:off x="8532615" y="3940252"/>
            <a:ext cx="2274958" cy="1207835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7" name="Oval 416"/>
          <p:cNvSpPr/>
          <p:nvPr/>
        </p:nvSpPr>
        <p:spPr>
          <a:xfrm>
            <a:off x="15426756" y="134144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8" name="Oval 417"/>
          <p:cNvSpPr/>
          <p:nvPr/>
        </p:nvSpPr>
        <p:spPr>
          <a:xfrm>
            <a:off x="11736387" y="134144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9" name="Oval 418"/>
          <p:cNvSpPr/>
          <p:nvPr/>
        </p:nvSpPr>
        <p:spPr>
          <a:xfrm>
            <a:off x="8056502" y="252949"/>
            <a:ext cx="805431" cy="1116197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20" name="Straight Arrow Connector 419"/>
          <p:cNvCxnSpPr/>
          <p:nvPr/>
        </p:nvCxnSpPr>
        <p:spPr>
          <a:xfrm flipV="1">
            <a:off x="2478087" y="8246358"/>
            <a:ext cx="217034" cy="27819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1" name="Oval 420"/>
          <p:cNvSpPr/>
          <p:nvPr/>
        </p:nvSpPr>
        <p:spPr>
          <a:xfrm>
            <a:off x="7316787" y="5670991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2" name="Oval 421"/>
          <p:cNvSpPr/>
          <p:nvPr/>
        </p:nvSpPr>
        <p:spPr>
          <a:xfrm>
            <a:off x="7316787" y="7529819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3" name="Oval 422"/>
          <p:cNvSpPr/>
          <p:nvPr/>
        </p:nvSpPr>
        <p:spPr>
          <a:xfrm>
            <a:off x="7316787" y="9385642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4" name="Straight Arrow Connector 423"/>
          <p:cNvCxnSpPr/>
          <p:nvPr/>
        </p:nvCxnSpPr>
        <p:spPr>
          <a:xfrm>
            <a:off x="5701046" y="8219770"/>
            <a:ext cx="929941" cy="27257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5" name="Straight Arrow Connector 424"/>
          <p:cNvCxnSpPr/>
          <p:nvPr/>
        </p:nvCxnSpPr>
        <p:spPr>
          <a:xfrm flipH="1" flipV="1">
            <a:off x="3139440" y="9112940"/>
            <a:ext cx="546458" cy="17745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6" name="Oval 425"/>
          <p:cNvSpPr/>
          <p:nvPr/>
        </p:nvSpPr>
        <p:spPr>
          <a:xfrm>
            <a:off x="7527267" y="6001544"/>
            <a:ext cx="1447909" cy="133212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7" name="Oval 426"/>
          <p:cNvSpPr/>
          <p:nvPr/>
        </p:nvSpPr>
        <p:spPr>
          <a:xfrm>
            <a:off x="7545387" y="8219770"/>
            <a:ext cx="3054972" cy="111232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8" name="Oval 427"/>
          <p:cNvSpPr/>
          <p:nvPr/>
        </p:nvSpPr>
        <p:spPr>
          <a:xfrm>
            <a:off x="8832392" y="9436611"/>
            <a:ext cx="801429" cy="851183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9" name="TextBox 428"/>
          <p:cNvSpPr txBox="1"/>
          <p:nvPr/>
        </p:nvSpPr>
        <p:spPr>
          <a:xfrm>
            <a:off x="546225" y="3939679"/>
            <a:ext cx="1126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office </a:t>
            </a:r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0" name="TextBox 429"/>
          <p:cNvSpPr txBox="1"/>
          <p:nvPr/>
        </p:nvSpPr>
        <p:spPr>
          <a:xfrm>
            <a:off x="546225" y="10165877"/>
            <a:ext cx="1126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office </a:t>
            </a:r>
            <a:r>
              <a:rPr kumimoji="1" lang="en-US" altLang="ja-JP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1" name="Oval 430"/>
          <p:cNvSpPr/>
          <p:nvPr/>
        </p:nvSpPr>
        <p:spPr>
          <a:xfrm>
            <a:off x="12347028" y="2400100"/>
            <a:ext cx="1725769" cy="1171308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2" name="Oval 431"/>
          <p:cNvSpPr/>
          <p:nvPr/>
        </p:nvSpPr>
        <p:spPr>
          <a:xfrm>
            <a:off x="15880997" y="3719236"/>
            <a:ext cx="2339534" cy="1406091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33" name="Picture 10" descr="C:\Users\satos_000\Desktop\sketchup\new-breeze\view3_simplel.png"/>
          <p:cNvPicPr>
            <a:picLocks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56205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4" name="Picture 11" descr="C:\Users\satos_000\Desktop\sketchup\new-breeze\view1_detail.png"/>
          <p:cNvPicPr>
            <a:picLocks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93357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5" name="Picture 12" descr="C:\Users\satos_000\Desktop\sketchup\new-breeze\view1_simplel.png"/>
          <p:cNvPicPr>
            <a:picLocks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653" y="93357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6" name="Picture 13" descr="C:\Users\satos_000\Desktop\sketchup\new-breeze\view2_detail.png"/>
          <p:cNvPicPr>
            <a:picLocks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74781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7" name="Picture 15" descr="C:\Users\satos_000\Desktop\sketchup\new-breeze\view3_detail.png"/>
          <p:cNvPicPr>
            <a:picLocks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9663" y="5620544"/>
            <a:ext cx="3628800" cy="18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8" name="Oval 437"/>
          <p:cNvSpPr/>
          <p:nvPr/>
        </p:nvSpPr>
        <p:spPr>
          <a:xfrm>
            <a:off x="11174080" y="5872921"/>
            <a:ext cx="1581814" cy="1406091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9" name="Oval 438"/>
          <p:cNvSpPr/>
          <p:nvPr/>
        </p:nvSpPr>
        <p:spPr>
          <a:xfrm>
            <a:off x="14912249" y="5872921"/>
            <a:ext cx="1581814" cy="1406091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0" name="Oval 439"/>
          <p:cNvSpPr/>
          <p:nvPr/>
        </p:nvSpPr>
        <p:spPr>
          <a:xfrm>
            <a:off x="14863629" y="8246358"/>
            <a:ext cx="3197357" cy="107062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1" name="Oval 440"/>
          <p:cNvSpPr/>
          <p:nvPr/>
        </p:nvSpPr>
        <p:spPr>
          <a:xfrm>
            <a:off x="11243179" y="8219770"/>
            <a:ext cx="3197357" cy="1070622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2" name="Oval 441"/>
          <p:cNvSpPr/>
          <p:nvPr/>
        </p:nvSpPr>
        <p:spPr>
          <a:xfrm>
            <a:off x="12572466" y="9605988"/>
            <a:ext cx="781021" cy="794646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3" name="Oval 442"/>
          <p:cNvSpPr/>
          <p:nvPr/>
        </p:nvSpPr>
        <p:spPr>
          <a:xfrm>
            <a:off x="16232187" y="9493148"/>
            <a:ext cx="781021" cy="794646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44" name="Straight Arrow Connector 443"/>
          <p:cNvCxnSpPr/>
          <p:nvPr/>
        </p:nvCxnSpPr>
        <p:spPr>
          <a:xfrm flipH="1" flipV="1">
            <a:off x="3634550" y="7035234"/>
            <a:ext cx="165457" cy="298433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5" name="Oval 444"/>
          <p:cNvSpPr/>
          <p:nvPr/>
        </p:nvSpPr>
        <p:spPr>
          <a:xfrm>
            <a:off x="3609507" y="7264240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6" name="Oval 445"/>
          <p:cNvSpPr/>
          <p:nvPr/>
        </p:nvSpPr>
        <p:spPr>
          <a:xfrm>
            <a:off x="3634550" y="9112940"/>
            <a:ext cx="451206" cy="45120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7" name="Oval 446"/>
          <p:cNvSpPr/>
          <p:nvPr/>
        </p:nvSpPr>
        <p:spPr>
          <a:xfrm>
            <a:off x="5411787" y="7981025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１</a:t>
            </a:r>
            <a:endParaRPr kumimoji="1" lang="ja-JP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96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38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satos_000</dc:creator>
  <cp:lastModifiedBy>satoshi.ikehata@gmail.com</cp:lastModifiedBy>
  <cp:revision>37</cp:revision>
  <dcterms:created xsi:type="dcterms:W3CDTF">2006-08-16T00:00:00Z</dcterms:created>
  <dcterms:modified xsi:type="dcterms:W3CDTF">2015-04-29T01:50:59Z</dcterms:modified>
</cp:coreProperties>
</file>

<file path=docProps/thumbnail.jpeg>
</file>